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xmlns="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4472C4"/>
                </a:solidFill>
                <a:latin typeface="Arial" charset="0"/>
              </a:rPr>
              <a:t>HW50-BP12307-S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solidFill>
                  <a:prstClr val="black"/>
                </a:solidFill>
                <a:latin typeface="Arial" charset="0"/>
              </a:rPr>
              <a:t>Předem plněná automatická pračka Mini Drum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Invertorový motor, ABT antibakteriální ošetření, digitální displej, rychlý cyklus, tichý chod 66 dB(A), Dual Spray, AI cyklus 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067944" y="980728"/>
            <a:ext cx="0" cy="5112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35496" y="908720"/>
            <a:ext cx="4104456" cy="594928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2019/2014)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A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Jmenovitá kapacita (kg)		5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 cyklus programu Eco 40-60 (kWh) 	0,391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100 cyklů programu Eco 40-60 (kWh)	39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vody na 1 cyklus v programu Eco 40-60 (l) 	30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Otáčky při odstřeďování (ot./min)		1200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účinnosti sušení odstřeďováním		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Trvání programu Eco 40-60 (h:min)		3:08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ve fázi odstřeďování (dB(A) re 1 pW) 	66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 při odstřeďování	A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Technologie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Invertorový motor – bezkartáčový typ motoru s klasickým převodem přes řemen a řemenici 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ABT – antibakt. ošetření zásuvky na detergent a gumového těsnění dvířek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PillowDrum – šetrný buben s polštářkovými výstupky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Smart Dual Spray - dvojité sprchování okénka dvířek a gumového těsnění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Laserem svařený buben – odolný proti poničení, jemný téměř neviditelný svár, který je šetrný k oděvům během praní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Cyklus Smart AI -  automaticky detekuje množství a typ tkaniny a nastaví ideální program. Optimalizuje spotřebu a zajišťuje lepší péči o oděv. 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Parní praní – součástí cyklu Smart AI předem nadefinované praní párou pro dokonalou hygienu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prádla</a:t>
            </a:r>
          </a:p>
          <a:p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Programy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6 programů: 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Smart AI, Expres 15‘, Jemné, Bavlna, Bavlna 20°C, Eco 40°C – 60°C </a:t>
            </a:r>
          </a:p>
          <a:p>
            <a:pPr marL="0" indent="0">
              <a:buNone/>
            </a:pP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Funkce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Odložený konec programu, Nastavení teploty praní, Nastavení otáček odstřeďování, Dětský zámek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Bezpečnost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Bezpečnostní zámek dveří; Ochrana proti úniku vody Antioverflow, Ochrana proti přetečení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Aquastop</a:t>
            </a:r>
          </a:p>
          <a:p>
            <a:pPr marL="0" indent="0">
              <a:buNone/>
            </a:pP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Konstrukce</a:t>
            </a:r>
          </a:p>
          <a:p>
            <a:pPr marL="0" indent="0">
              <a:buNone/>
            </a:pP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Digitální displej s tlačítky; </a:t>
            </a: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Invertorový motor; </a:t>
            </a:r>
          </a:p>
          <a:p>
            <a:pPr marL="0" indent="0">
              <a:buNone/>
            </a:pP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Průměr (výška) bubnu 42,5 cm; </a:t>
            </a: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Materiál bubnu Nerez/ vany Silitech </a:t>
            </a:r>
          </a:p>
          <a:p>
            <a:pPr marL="0" indent="0">
              <a:buNone/>
            </a:pP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Objem bubnu 32 l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724128" y="980728"/>
            <a:ext cx="0" cy="511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31019768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EAN		6921081599723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Barva		Bílá s černými dvířky a 		chromovaným detailem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výrobku v x š x h (mm)	700 x 510 x 490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47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802 x 571 x 567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52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4942186" y="3741628"/>
            <a:ext cx="978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Tichý chod -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pouhých 66 dB(A) při odstřeďování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826386" y="2690917"/>
            <a:ext cx="897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PillowDrum –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šetrný buben s polštářkovými výstupky pro jemné zacházení s prádlem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4797528" y="1929026"/>
            <a:ext cx="92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Antibakteriální ošetření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zásuvky na prášek a těsnění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18" y="1870812"/>
            <a:ext cx="720000" cy="720000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029" y="3645104"/>
            <a:ext cx="720000" cy="720000"/>
          </a:xfrm>
          <a:prstGeom prst="rect">
            <a:avLst/>
          </a:prstGeom>
        </p:spPr>
      </p:pic>
      <p:sp>
        <p:nvSpPr>
          <p:cNvPr id="18" name="Obdélník 17"/>
          <p:cNvSpPr/>
          <p:nvPr/>
        </p:nvSpPr>
        <p:spPr>
          <a:xfrm>
            <a:off x="4100937" y="3643515"/>
            <a:ext cx="478342" cy="272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32" y="2741536"/>
            <a:ext cx="720000" cy="720000"/>
          </a:xfrm>
          <a:prstGeom prst="rect">
            <a:avLst/>
          </a:prstGeom>
        </p:spPr>
      </p:pic>
      <p:sp>
        <p:nvSpPr>
          <p:cNvPr id="27" name="TextovéPole 26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2019/2014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336634" y="945977"/>
            <a:ext cx="706388" cy="692696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590" y="1886411"/>
            <a:ext cx="1131335" cy="226266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32" y="978415"/>
            <a:ext cx="720000" cy="720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740" y="4398203"/>
            <a:ext cx="720000" cy="72000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528" y="5481304"/>
            <a:ext cx="684000" cy="684000"/>
          </a:xfrm>
          <a:prstGeom prst="rect">
            <a:avLst/>
          </a:prstGeom>
        </p:spPr>
      </p:pic>
      <p:sp>
        <p:nvSpPr>
          <p:cNvPr id="29" name="TextovéPole 28"/>
          <p:cNvSpPr txBox="1"/>
          <p:nvPr/>
        </p:nvSpPr>
        <p:spPr>
          <a:xfrm>
            <a:off x="4860032" y="5610726"/>
            <a:ext cx="978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Rychlý cyklus 15 min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797528" y="4365104"/>
            <a:ext cx="9785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Cyklus Smart AI- automaticky přizpůsobí parametry praní pro optimalizaci spotřeby, jeho součástí je i parní praní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4868725" y="980728"/>
            <a:ext cx="821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Dvojité sprchování okénka dvířek a gumového těsnění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1" t="5901" r="14300" b="10099"/>
          <a:stretch/>
        </p:blipFill>
        <p:spPr>
          <a:xfrm>
            <a:off x="5757774" y="1954934"/>
            <a:ext cx="2005142" cy="243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1747CF-528E-4FB1-8821-D297DBD7BA7C}">
  <ds:schemaRefs>
    <ds:schemaRef ds:uri="http://purl.org/dc/terms/"/>
    <ds:schemaRef ds:uri="http://purl.org/dc/dcmitype/"/>
    <ds:schemaRef ds:uri="http://schemas.microsoft.com/office/2006/documentManagement/types"/>
    <ds:schemaRef ds:uri="b4af0723-3826-4aee-ba08-906e8dce3040"/>
    <ds:schemaRef ds:uri="http://schemas.microsoft.com/office/infopath/2007/PartnerControls"/>
    <ds:schemaRef ds:uri="http://purl.org/dc/elements/1.1/"/>
    <ds:schemaRef ds:uri="a09af93a-bc92-4cce-8ba3-c8fdbed82e22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2523</TotalTime>
  <Words>99</Words>
  <Application>Microsoft Office PowerPoint</Application>
  <PresentationFormat>Předvádění na obrazovce (4:3)</PresentationFormat>
  <Paragraphs>57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332</cp:revision>
  <cp:lastPrinted>2016-05-31T13:00:02Z</cp:lastPrinted>
  <dcterms:created xsi:type="dcterms:W3CDTF">2015-07-16T11:02:07Z</dcterms:created>
  <dcterms:modified xsi:type="dcterms:W3CDTF">2024-04-08T07:58:05Z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